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5B7919-3C59-7284-48A6-A88441AFA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6BAB89-7973-2FCF-073E-FE8B2E6D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8A3D37-F611-6E14-CF4A-B8A75DC0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0F2821-9465-2D89-F33B-2C175F29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08E790-6335-DA94-5FC9-F8A8E622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9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2DD14-1432-3FC1-3A1A-FC60D1F3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508E85-F6A3-8479-4808-E81DBF0D0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960827-EB0F-58F3-7EA5-78176644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48B7DC-1307-CA14-7150-C21C3F1A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1F89C-4356-E37E-9691-D426CB7F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8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6A81E9-D17D-41E9-6BCE-50D378C28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E58573-687B-A064-B8B7-73B4A412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B61B64-43B9-974E-5B92-A988008D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75046-74E4-6635-BB39-BFB68F1E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478B45-7551-B78B-B055-3053F911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83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5493-D8E5-E8D4-25BC-0138C7FE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12744F-579D-CC95-19D5-5D9F8230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C91E1-EC32-8E07-6B0C-87B6614B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328BFE-079D-ED75-C385-7A1518B5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4DC131-A85A-B852-18AA-831C215C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06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D6005-46E0-D92A-21B1-7A38064B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719B6E-E273-D2EA-3D19-C9B82DA3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1B01A-062F-4EC3-1FE7-1FF48623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C6F8EF-7E9F-2EEA-0EC9-B9702A30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F5AA28-E88C-95B9-3477-19FD82BD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8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F1CE9-BBC3-EB3C-5A26-CFE276C1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DAB57-A2B4-7F26-F31F-C1CCEFFBD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D2C06A-9CBB-4D65-1341-6E11E175E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E88143-B042-E30B-7DA3-F8FB34C7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605117-8E55-67B4-6A2F-6777E3A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13788C-7840-9A00-4359-9B50286F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7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7D286-5CFD-D044-F13D-BE13BB88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D73EE4-4492-80D6-F14E-736A9481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25BBDB-44D9-232E-87F2-9C5C537C2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5CE2BC-ECC9-2531-812F-45500E15B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CBBEEC-A80E-2F55-AAAC-724FEEC9F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4B937E-34AC-C482-5992-7142F7A5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18D3FF-0F1E-93E7-3163-07ECBB82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EE3346-C606-F7C8-8179-611DB12A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8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E1CC4-AE46-348C-39F1-C12F5E19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647878-E4F6-BA3E-415D-95E94337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BAA79B-DCBE-12CF-9EA9-A7D941CC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AE21AC-CF6E-528B-84E0-154DA7C3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220660-D140-BD32-3AD4-529243C3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490E54-0C07-C0F1-246F-819E4AA7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51682A-2099-DCF9-817A-362D28B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69202-D777-64DC-FC3A-8E00C2C0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C097A5-B675-74D9-F151-B44ABD71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4DB80F-596C-CACC-CA74-C978D5250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FCDB3D-4CDD-5CE9-7C13-637B7B97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69D714-018C-D311-986B-70B5AEAF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A9E6F0-11FD-9339-E60C-81CC27A2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7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2FB191-BDCD-59CE-5CF3-109A1FB6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B7E36D-0F35-E72A-6661-AA4957DEA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2251C7-8002-E165-5C99-BD365E19E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A361E0-7B25-B474-ADAD-8A4BD8C0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EF97F7-5019-1CE0-750F-BC1E92AA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56F572-2C8D-F788-4317-A2DDD761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5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7B39A1-EAD9-851D-EC64-35B5F174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D39392-C5B5-BFB0-F1D7-10225D29C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CA92D6-2D1F-8A82-1AA5-C0C8DDF3E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95956-9385-450A-9DA8-0142D560CB7F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E0062-28F6-DB87-90FA-23D5CA96D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63974B-AA65-594D-7F14-BC7CC763E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AD4C8-1C77-4362-A215-86460ED8F6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sing-esports-japan.com/archive/rej-tournament-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E38304-5562-693F-B0E1-D84D2D329ECE}"/>
              </a:ext>
            </a:extLst>
          </p:cNvPr>
          <p:cNvSpPr txBox="1"/>
          <p:nvPr/>
        </p:nvSpPr>
        <p:spPr>
          <a:xfrm>
            <a:off x="2316054" y="3228263"/>
            <a:ext cx="7559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REJ Tournament Stage eSports Studio AKIBA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A42174-709B-8F86-D9F0-6BE39C5AAA5D}"/>
              </a:ext>
            </a:extLst>
          </p:cNvPr>
          <p:cNvSpPr txBox="1"/>
          <p:nvPr/>
        </p:nvSpPr>
        <p:spPr>
          <a:xfrm>
            <a:off x="5388113" y="261339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企画書</a:t>
            </a:r>
          </a:p>
        </p:txBody>
      </p:sp>
    </p:spTree>
    <p:extLst>
      <p:ext uri="{BB962C8B-B14F-4D97-AF65-F5344CB8AC3E}">
        <p14:creationId xmlns:p14="http://schemas.microsoft.com/office/powerpoint/2010/main" val="314232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BC31B78-0575-A736-8DA3-B5BB86135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86932"/>
              </p:ext>
            </p:extLst>
          </p:nvPr>
        </p:nvGraphicFramePr>
        <p:xfrm>
          <a:off x="2032000" y="1673860"/>
          <a:ext cx="8128000" cy="4155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07127">
                  <a:extLst>
                    <a:ext uri="{9D8B030D-6E8A-4147-A177-3AD203B41FA5}">
                      <a16:colId xmlns:a16="http://schemas.microsoft.com/office/drawing/2014/main" val="1586247078"/>
                    </a:ext>
                  </a:extLst>
                </a:gridCol>
                <a:gridCol w="6520873">
                  <a:extLst>
                    <a:ext uri="{9D8B030D-6E8A-4147-A177-3AD203B41FA5}">
                      <a16:colId xmlns:a16="http://schemas.microsoft.com/office/drawing/2014/main" val="15310336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REJ Tournament Stage eSports Studio AKIBA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4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ゲームタイトル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Counter-Strike 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6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eSports Studio AKIBA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598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協賛企業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Vaxee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2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・主催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笹井</a:t>
                      </a:r>
                      <a:b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・スタッフ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b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・実況者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名（予定）</a:t>
                      </a:r>
                      <a:b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・選手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71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物販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なし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3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一般来場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検討中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172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景品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マウス・マウスパット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94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5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FF29CF2-66CC-E859-0772-FC2CBBD99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61907"/>
              </p:ext>
            </p:extLst>
          </p:nvPr>
        </p:nvGraphicFramePr>
        <p:xfrm>
          <a:off x="1773382" y="1760220"/>
          <a:ext cx="8645236" cy="3337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22764">
                  <a:extLst>
                    <a:ext uri="{9D8B030D-6E8A-4147-A177-3AD203B41FA5}">
                      <a16:colId xmlns:a16="http://schemas.microsoft.com/office/drawing/2014/main" val="1586247078"/>
                    </a:ext>
                  </a:extLst>
                </a:gridCol>
                <a:gridCol w="6622472">
                  <a:extLst>
                    <a:ext uri="{9D8B030D-6E8A-4147-A177-3AD203B41FA5}">
                      <a16:colId xmlns:a16="http://schemas.microsoft.com/office/drawing/2014/main" val="15310336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スケジュール</a:t>
                      </a:r>
                      <a:endParaRPr kumimoji="1" lang="en-US" altLang="ja-JP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10:00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準備・リハーサル・セッティング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5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11:30 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12:00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配信開始 オープニング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3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12:00 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準決勝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(BO1)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8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13:20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14:20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 1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00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14:30 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15:30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8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15:40 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16:40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3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17:00 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17:30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リザルト発表・配信終了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5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17:30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～ 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片付け 完全撤収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6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4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06A6A897-34AC-0139-437B-283E08189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43069"/>
              </p:ext>
            </p:extLst>
          </p:nvPr>
        </p:nvGraphicFramePr>
        <p:xfrm>
          <a:off x="2521981" y="587202"/>
          <a:ext cx="7148037" cy="12924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72458">
                  <a:extLst>
                    <a:ext uri="{9D8B030D-6E8A-4147-A177-3AD203B41FA5}">
                      <a16:colId xmlns:a16="http://schemas.microsoft.com/office/drawing/2014/main" val="1586247078"/>
                    </a:ext>
                  </a:extLst>
                </a:gridCol>
                <a:gridCol w="5475579">
                  <a:extLst>
                    <a:ext uri="{9D8B030D-6E8A-4147-A177-3AD203B41FA5}">
                      <a16:colId xmlns:a16="http://schemas.microsoft.com/office/drawing/2014/main" val="1531033682"/>
                    </a:ext>
                  </a:extLst>
                </a:gridCol>
              </a:tblGrid>
              <a:tr h="2520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香盤表</a:t>
                      </a:r>
                      <a:endParaRPr kumimoji="1" lang="en-US" altLang="ja-JP" sz="12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33328"/>
                  </a:ext>
                </a:extLst>
              </a:tr>
              <a:tr h="2520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タイトル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REJ Tournament Stage eSports Studio AKIBA</a:t>
                      </a:r>
                      <a:endParaRPr kumimoji="1" lang="ja-JP" altLang="en-US" sz="12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107931"/>
                  </a:ext>
                </a:extLst>
              </a:tr>
              <a:tr h="2520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日付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43428"/>
                  </a:ext>
                </a:extLst>
              </a:tr>
              <a:tr h="2520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場所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ソフマップ 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AKIBA 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パソコン・デジタル館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8F eSports Studio AKIBA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7376"/>
                  </a:ext>
                </a:extLst>
              </a:tr>
              <a:tr h="2520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10:00 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19:00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5604" marR="75604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40989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42F98EA-27AA-8591-09AD-E5B007571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84869"/>
              </p:ext>
            </p:extLst>
          </p:nvPr>
        </p:nvGraphicFramePr>
        <p:xfrm>
          <a:off x="2521981" y="2006863"/>
          <a:ext cx="7148036" cy="426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8601">
                  <a:extLst>
                    <a:ext uri="{9D8B030D-6E8A-4147-A177-3AD203B41FA5}">
                      <a16:colId xmlns:a16="http://schemas.microsoft.com/office/drawing/2014/main" val="4195590365"/>
                    </a:ext>
                  </a:extLst>
                </a:gridCol>
                <a:gridCol w="286327">
                  <a:extLst>
                    <a:ext uri="{9D8B030D-6E8A-4147-A177-3AD203B41FA5}">
                      <a16:colId xmlns:a16="http://schemas.microsoft.com/office/drawing/2014/main" val="3872100137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9268764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2696802"/>
                    </a:ext>
                  </a:extLst>
                </a:gridCol>
                <a:gridCol w="4303690">
                  <a:extLst>
                    <a:ext uri="{9D8B030D-6E8A-4147-A177-3AD203B41FA5}">
                      <a16:colId xmlns:a16="http://schemas.microsoft.com/office/drawing/2014/main" val="2026563380"/>
                    </a:ext>
                  </a:extLst>
                </a:gridCol>
              </a:tblGrid>
              <a:tr h="2167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開始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終了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所要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02263"/>
                  </a:ext>
                </a:extLst>
              </a:tr>
              <a:tr h="21416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準備・リハーサル・セッティング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12318"/>
                  </a:ext>
                </a:extLst>
              </a:tr>
              <a:tr h="29471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スタンバイ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50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配信開始 オープニング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25095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準決勝 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(BO1)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59348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休憩 ・ スタンバイ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3117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13:20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14:20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 1</a:t>
                      </a: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58711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休憩 ・ スタンバイ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324992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</a:t>
                      </a: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263998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休憩 ・ スタンバイ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138396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15:40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16:40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決勝戦 </a:t>
                      </a:r>
                      <a:r>
                        <a:rPr kumimoji="1" lang="en-US" altLang="ja-JP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(BO3)</a:t>
                      </a: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試合目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5637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休憩 ・ 集計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551091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リザルト発表・配信終了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297179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片付け 完全撤収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25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8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4DD42CE-02C1-5ABD-9246-28883C4D7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1854"/>
              </p:ext>
            </p:extLst>
          </p:nvPr>
        </p:nvGraphicFramePr>
        <p:xfrm>
          <a:off x="1773382" y="1760220"/>
          <a:ext cx="8645236" cy="3337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22764">
                  <a:extLst>
                    <a:ext uri="{9D8B030D-6E8A-4147-A177-3AD203B41FA5}">
                      <a16:colId xmlns:a16="http://schemas.microsoft.com/office/drawing/2014/main" val="1586247078"/>
                    </a:ext>
                  </a:extLst>
                </a:gridCol>
                <a:gridCol w="6622472">
                  <a:extLst>
                    <a:ext uri="{9D8B030D-6E8A-4147-A177-3AD203B41FA5}">
                      <a16:colId xmlns:a16="http://schemas.microsoft.com/office/drawing/2014/main" val="15310336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ゲームセッティング</a:t>
                      </a:r>
                      <a:endParaRPr kumimoji="1" lang="en-US" altLang="ja-JP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モード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Competitive (5vs5)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5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ナイフラウンド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Enable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3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開始所持金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8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オーバータイム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ラウンド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ラウンド先取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00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OT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開始所持金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12500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8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タイムアウト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3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テクニカルポーズ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最大</a:t>
                      </a: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5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6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Web サイト">
            <a:extLst>
              <a:ext uri="{FF2B5EF4-FFF2-40B4-BE49-F238E27FC236}">
                <a16:creationId xmlns:a16="http://schemas.microsoft.com/office/drawing/2014/main" id="{770983B5-67B9-DDF3-F6B9-A1D2676F9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5" y="1777401"/>
            <a:ext cx="8347410" cy="46954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565961-0F49-6E87-1D5F-8A7644B7F7EA}"/>
              </a:ext>
            </a:extLst>
          </p:cNvPr>
          <p:cNvSpPr txBox="1"/>
          <p:nvPr/>
        </p:nvSpPr>
        <p:spPr>
          <a:xfrm>
            <a:off x="1853832" y="546294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告知イメージ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70D99A-6244-3D61-A5EE-AC701B724480}"/>
              </a:ext>
            </a:extLst>
          </p:cNvPr>
          <p:cNvSpPr txBox="1"/>
          <p:nvPr/>
        </p:nvSpPr>
        <p:spPr>
          <a:xfrm>
            <a:off x="1853832" y="1007959"/>
            <a:ext cx="264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告知日時 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2024/7/26 21:00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69573A-7C5E-7706-8572-78554AB457AF}"/>
              </a:ext>
            </a:extLst>
          </p:cNvPr>
          <p:cNvSpPr txBox="1"/>
          <p:nvPr/>
        </p:nvSpPr>
        <p:spPr>
          <a:xfrm>
            <a:off x="1853832" y="1315736"/>
            <a:ext cx="4431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hlinkClick r:id="rId3"/>
              </a:rPr>
              <a:t>https://rising-esports-japan.com/archive/rej-tournament-2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7013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327</Words>
  <Application>Microsoft Office PowerPoint</Application>
  <PresentationFormat>ワイド画面</PresentationFormat>
  <Paragraphs>132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Hibiki Sasai</dc:creator>
  <cp:lastModifiedBy>Hibiki Sasai</cp:lastModifiedBy>
  <cp:revision>9</cp:revision>
  <dcterms:created xsi:type="dcterms:W3CDTF">2024-07-14T14:22:09Z</dcterms:created>
  <dcterms:modified xsi:type="dcterms:W3CDTF">2024-07-23T16:06:16Z</dcterms:modified>
</cp:coreProperties>
</file>