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84D051-A3D9-B5F8-ECBE-7DDD1FC8E9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120FE8-42F0-72D4-8E33-FE8AEDC1BA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CBA1CD-2FC4-11C1-D681-40AAD2B1E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C73D-2E97-4D2E-8FEC-EBBFE57E1167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EB3863-C218-10D6-094E-14792F80E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FF5D53-C8CC-5A63-F66E-ACF80CB6B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D8D61-90B7-4C80-8ECD-23FC4471D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7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46E568-ED60-6991-6E83-7056D8A74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D6D6DFC-0A92-3EE5-DCD1-1C34D59886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B17E0A-58D0-3413-08D9-CA111C15B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C73D-2E97-4D2E-8FEC-EBBFE57E1167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B50FFE-1EBF-D7D9-CA08-A74ECBAEB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40D35A-5587-3119-B61A-F7308ED89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D8D61-90B7-4C80-8ECD-23FC4471D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391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BE00C74-580E-BBCC-21B5-43FC24FE56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B523FD4-8F25-D487-D637-4CEF9E0B8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988014-0001-5DB9-C336-653241554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C73D-2E97-4D2E-8FEC-EBBFE57E1167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4DC806-1E93-5676-DCA0-424C84656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D9C69A-E658-ED82-9DBE-CC085AA7A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D8D61-90B7-4C80-8ECD-23FC4471D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108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71F766-7038-D984-3C8A-6CDFB2EF7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29C769-D491-27A9-ACA2-52306FE85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70DB82-9292-F158-7718-66AD9B47B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C73D-2E97-4D2E-8FEC-EBBFE57E1167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06B549-0028-6D0E-D977-CABF73ECD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706AC6-4955-3756-5F33-9B07D095F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D8D61-90B7-4C80-8ECD-23FC4471D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34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F65CE0-CC03-39FA-7CB3-E9D4DBED9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8DED52-4E3C-90DD-C634-15D407411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29F77F-C8A1-4ABE-3371-865E6D287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C73D-2E97-4D2E-8FEC-EBBFE57E1167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670203-410E-857E-1527-40BCCCC3A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95552B-6808-EDD6-5BAD-68BE5F843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D8D61-90B7-4C80-8ECD-23FC4471D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56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CC4AC8-C70A-BC80-71FA-57EBA3F8C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DA7ABFC-4DB8-1EE1-0961-5D14801E14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CFFE949-6CBF-1C29-9E3A-191E7DD82A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08128AA-632F-2EE3-2ABA-A4079E7C0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C73D-2E97-4D2E-8FEC-EBBFE57E1167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54256F6-DC5D-A19A-E63F-D1BF59538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9EFC818-890D-AE49-C4C3-F647E2E52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D8D61-90B7-4C80-8ECD-23FC4471D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766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46D778-1C49-F281-6997-78E2A7663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7E5C5C-2CF7-6A6A-A444-486FF111E3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D4E695A-D1D5-B791-F30B-CB8471F5DD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0B1C7FD-EDBC-D828-01C4-819F8CED2D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0286FDF-1E81-E970-35C8-492BE2C5CE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F0B1C0A-229E-4851-5F55-99ADF5D48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C73D-2E97-4D2E-8FEC-EBBFE57E1167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9753C3F-D4A8-F334-7156-DBF7CDB38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D1BD7C4-540C-5A9F-DCBB-3D79E1DEB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D8D61-90B7-4C80-8ECD-23FC4471D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686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7D0DD1-2FA3-4D38-B48A-1E5707330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C0E9C58-413C-79F5-0D52-AE7D8A4A8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C73D-2E97-4D2E-8FEC-EBBFE57E1167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AF7DE74-22ED-E66D-385B-886B2E429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883BD15-2E69-BDF1-47F7-CC43E6D18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D8D61-90B7-4C80-8ECD-23FC4471D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118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EF60159-9F7F-39B7-0848-92304998B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C73D-2E97-4D2E-8FEC-EBBFE57E1167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B283C5F-20B8-C218-DBD6-35C4DDF45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0E91E36-D199-163E-C72E-5817F2E9D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D8D61-90B7-4C80-8ECD-23FC4471D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909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D99F56-21B0-78A9-8F1D-9860C9A16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4415D3-DFB7-D8AF-9B72-A8D3C0712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1AB94FE-A498-A404-457C-4C03E66BF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03FA184-40CE-DF0D-3C05-581B7C3AC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C73D-2E97-4D2E-8FEC-EBBFE57E1167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0106756-A90C-C283-626C-2244D00CF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CE1DD6-7150-793B-F7F4-2CF802010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D8D61-90B7-4C80-8ECD-23FC4471D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995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9EEDAB-15E2-11A7-D8DF-20FADBC82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36B626-675D-E2F8-184B-F210AA93E6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F90A055-E54D-7020-0F23-8F798D83B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F15D7C9-E9EE-6B7F-F126-21C74140D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C73D-2E97-4D2E-8FEC-EBBFE57E1167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1AB2FF-34F0-2CDC-E947-093C550E5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08F0DC2-BD7E-24F4-0BB2-0C1A65537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D8D61-90B7-4C80-8ECD-23FC4471D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537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162657-2593-F6C8-92BC-671756382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02BF42C-1D00-3B39-1F94-D507A0738D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7A1387-52C8-BCBF-316E-74124FB866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B3C73D-2E97-4D2E-8FEC-EBBFE57E1167}" type="datetimeFigureOut">
              <a:rPr kumimoji="1" lang="ja-JP" altLang="en-US" smtClean="0"/>
              <a:t>2024/5/24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224EDC-1A0A-18DD-1146-72C9A0C5D4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477FF0-81C4-33B6-1B76-A79394CCDB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DD8D61-90B7-4C80-8ECD-23FC4471D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573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図形&#10;&#10;中程度の精度で自動的に生成された説明">
            <a:extLst>
              <a:ext uri="{FF2B5EF4-FFF2-40B4-BE49-F238E27FC236}">
                <a16:creationId xmlns:a16="http://schemas.microsoft.com/office/drawing/2014/main" id="{4F4C54D4-7646-8E86-B62F-13AA3918DD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842815"/>
            <a:ext cx="4618182" cy="1172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688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図形&#10;&#10;中程度の精度で自動的に生成された説明">
            <a:extLst>
              <a:ext uri="{FF2B5EF4-FFF2-40B4-BE49-F238E27FC236}">
                <a16:creationId xmlns:a16="http://schemas.microsoft.com/office/drawing/2014/main" id="{16884020-C5C1-56DC-47C1-6902E31E75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236" y="901759"/>
            <a:ext cx="2537927" cy="644276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B87596B-3917-8E09-FC2F-95E8E3805477}"/>
              </a:ext>
            </a:extLst>
          </p:cNvPr>
          <p:cNvSpPr txBox="1"/>
          <p:nvPr/>
        </p:nvSpPr>
        <p:spPr>
          <a:xfrm>
            <a:off x="3892090" y="1042299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目的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4A30552-6C8C-0355-977A-2ECE09DC431B}"/>
              </a:ext>
            </a:extLst>
          </p:cNvPr>
          <p:cNvSpPr txBox="1"/>
          <p:nvPr/>
        </p:nvSpPr>
        <p:spPr>
          <a:xfrm>
            <a:off x="1993755" y="1686575"/>
            <a:ext cx="8204490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・日本の「</a:t>
            </a:r>
            <a:r>
              <a:rPr lang="en-US" altLang="ja-JP" sz="2000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Countr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-Strike 2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」を盛り上げる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・日本トップの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Counter-Strike 2 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大会運営</a:t>
            </a:r>
            <a:b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・プレイヤーへ満足にプレイできるサーバーの提供</a:t>
            </a:r>
            <a:b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└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FFA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サーバー 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, Scrim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サーバー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, 1vs1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サーバー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, Surf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サーバー 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etc...</a:t>
            </a:r>
            <a:b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E-Sports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施設の作成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└ ・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E-Sports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カフェ</a:t>
            </a:r>
            <a:b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・大会スタジオ</a:t>
            </a:r>
            <a:b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・配信ルーム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・宿泊ルーム</a:t>
            </a:r>
            <a:b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・アジア圏国を巻き込んだ大会を開催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5715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図形&#10;&#10;中程度の精度で自動的に生成された説明">
            <a:extLst>
              <a:ext uri="{FF2B5EF4-FFF2-40B4-BE49-F238E27FC236}">
                <a16:creationId xmlns:a16="http://schemas.microsoft.com/office/drawing/2014/main" id="{5B12D26F-3D21-B402-8135-42B9237B8F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236" y="901759"/>
            <a:ext cx="2537927" cy="644276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7A9D74B-4747-A57C-CEBB-CFCDBA8EE4C7}"/>
              </a:ext>
            </a:extLst>
          </p:cNvPr>
          <p:cNvSpPr txBox="1"/>
          <p:nvPr/>
        </p:nvSpPr>
        <p:spPr>
          <a:xfrm>
            <a:off x="3892090" y="1042299"/>
            <a:ext cx="779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について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A192A30-D931-1EF0-D552-E09D96241FA4}"/>
              </a:ext>
            </a:extLst>
          </p:cNvPr>
          <p:cNvSpPr txBox="1"/>
          <p:nvPr/>
        </p:nvSpPr>
        <p:spPr>
          <a:xfrm>
            <a:off x="3027275" y="1686575"/>
            <a:ext cx="61374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12/23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Counter-Strike JAPAN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グループ設立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4/17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Rising E-Sports JAPAN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改名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0764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378A570-6AE5-66B1-13BE-312AA0000989}"/>
              </a:ext>
            </a:extLst>
          </p:cNvPr>
          <p:cNvSpPr txBox="1"/>
          <p:nvPr/>
        </p:nvSpPr>
        <p:spPr>
          <a:xfrm>
            <a:off x="1440873" y="1200727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大会開催実績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C8FBF4-B605-8D9F-26EF-9135BB104D46}"/>
              </a:ext>
            </a:extLst>
          </p:cNvPr>
          <p:cNvSpPr txBox="1"/>
          <p:nvPr/>
        </p:nvSpPr>
        <p:spPr>
          <a:xfrm>
            <a:off x="1831178" y="2305615"/>
            <a:ext cx="852964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</a:p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12/23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Counter-Strike Japan Community Tournament #1</a:t>
            </a:r>
          </a:p>
          <a:p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</a:p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2/25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Counter-Strike Japan Community Tournament #2</a:t>
            </a:r>
          </a:p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/16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HCJC Unification Tournament in eSports Studio AKIBA</a:t>
            </a:r>
          </a:p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5/19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REJ Tournament #</a:t>
            </a:r>
            <a:r>
              <a:rPr kumimoji="1" lang="el-GR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α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5701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135</Words>
  <Application>Microsoft Office PowerPoint</Application>
  <PresentationFormat>ワイド画面</PresentationFormat>
  <Paragraphs>17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Hibiki Sasai</dc:creator>
  <cp:lastModifiedBy>Hibiki Sasai</cp:lastModifiedBy>
  <cp:revision>4</cp:revision>
  <dcterms:created xsi:type="dcterms:W3CDTF">2024-05-23T06:36:47Z</dcterms:created>
  <dcterms:modified xsi:type="dcterms:W3CDTF">2024-05-23T17:10:14Z</dcterms:modified>
</cp:coreProperties>
</file>